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A23C7-A4D4-3480-4C44-4CAE31C7E5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834FBC-5A7E-42C9-1DA5-058BA86FE9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AB79A-61D9-CEA4-A111-EB746E74F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2565C-0954-D673-2825-19B81B4A4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179AE-07D7-B155-D16A-9F7682556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82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09D48-685E-6156-CD2B-0F3B4BED8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EC6F19-CBFB-DF5D-44C1-EC95C8B79A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E18F6-ECE8-4556-1B32-27F664E0A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96B18-EDDE-C553-3533-FC8862CEC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389F1-F5E4-26B4-AC93-5A237D6A0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918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952249-0E63-DA67-4E4B-CEEB55FC09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A01348-85F1-64DE-759C-227F1156F1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E9C7D-A15B-57FB-C023-CBE9FBA93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BD63F-5AD1-45B5-7F02-FAD9C405F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61161-C061-F4A6-A0A9-05558A820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CC816-9168-28E3-47B7-4DF3A7A11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18329-72CD-F02A-0A22-6B52FF1C3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D09F0-69CC-6000-9FE9-E367840E6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9B77C-85DF-4098-3909-0F75C05FE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A22D0-860D-57D7-70A2-890400A31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09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895A6-8242-75EE-38F3-0110538C0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8FB949-40A2-2951-185E-0E9E746D2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1F813-175D-574D-9561-585AC4ACD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2724D-0525-26CA-889A-AFC43CED4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5C3E1-EB1D-A97B-E435-02AB3F4C4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816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9059F-6C62-A3CE-7EE6-80853949F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5EE0A-C0DE-3CA6-1F1E-CE7EACA31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37A13-7908-B4E7-B747-9AA15DDC3B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AAA876-C237-7129-C60F-13C8302A3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24D746-6298-B209-56B8-3F0BE3A73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4F98D9-BCCD-8F99-1F79-3161D164C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348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035C-4449-03DE-6EAB-3580FE885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D3FAF-5C7A-6C5A-C795-E56F25D7BC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63E544-D90B-FE8C-0FE3-FA59CCB717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26389F-D842-E47E-8B78-0B3DBC46DA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6B10B4-F4AE-F3EE-4930-048461E46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C304B-8FD7-D0E7-C461-D7DF618E7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CBD43B-7C50-8B86-02FC-92CFD56E1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39025F-256A-083D-26FE-C501D8174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616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02064-5B65-5F5B-DD7A-46237F4A4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F05020-8DE0-EFAA-90F1-1218E1015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2F46A1-4678-5EF8-8FE0-3CE4259D2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4A3B3-74FE-B7E8-A2E8-940642432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978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5D6EF8-9903-3B17-F8E1-FDB457D05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959AB-B244-5DA2-2712-55DAB50DB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5FA823-7820-3877-64CC-A16AFE3AE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655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7BF67-F237-1252-4BFF-94633E033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425D3-F13A-AFB2-9B47-4B2066652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F28FB3-E2F9-1AEF-46EC-83C7D93A9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C9F19-811B-B845-2DDB-0F8600177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19C9A9-7067-DEAD-D6ED-188850B24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71C1E-66BE-0DCE-B7D7-267363A78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686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D447E-C6AB-B374-EF4B-D15D6B427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A4F8C1-4BB1-6FC0-93F7-5D92511B3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4FBAAE-8513-22FA-9AC8-86B74DC4C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F0C87E-D54D-A336-8338-CDBD00522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0E3758-49A0-1E64-1859-61C8EE4FF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5C2C8-A1F1-5010-71AB-CBDCA1B86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71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D3B679-C530-8E54-4DF1-F5E62739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42CE3B-415B-3756-BE59-E34E016A9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0F7E1-1E1C-D58C-6EC7-86DB08D5EE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D977D-F540-4E35-B50A-C999C6EF3652}" type="datetimeFigureOut">
              <a:rPr lang="en-US" smtClean="0"/>
              <a:t>06-Mar-23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30741-AFD3-98A5-835B-F7ADD81C7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23BDD1-BEB2-1E46-38C2-A8EC7A29C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489BA-225D-480C-8FA7-3B10D454F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269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6D7BBF-5D41-DF20-D60C-C8BCDD56C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948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63B8A6-ACD0-5AB4-8FFB-943E0E584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159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3DAC07-B987-DD73-2F47-646537CD1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618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6A72A1-545E-D042-84CA-44287FB8D4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537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5E38FE-9CC9-3E01-42CC-376A05B034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881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D0CCE9-3D2C-4781-D2B3-AC1EE873B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14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CAD1BA-B1BD-6054-3475-E0DDEF206A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483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CAF759-E12A-BA57-5B8B-6CAE81039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0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05AE78-6C8B-B5A0-62C4-A77B39A6C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92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75157E-0E4C-21FE-854E-57EC3CF28A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965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96B90C-59AE-AE06-4DE8-BFE448B2B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269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080B00-12AD-B992-4D55-96E7266F9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29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Tarunika Rathore</dc:creator>
  <cp:lastModifiedBy>Tarunika Rathore</cp:lastModifiedBy>
  <cp:revision>1</cp:revision>
  <dcterms:created xsi:type="dcterms:W3CDTF">2023-03-06T13:08:37Z</dcterms:created>
  <dcterms:modified xsi:type="dcterms:W3CDTF">2023-03-06T13:21:46Z</dcterms:modified>
</cp:coreProperties>
</file>

<file path=docProps/thumbnail.jpeg>
</file>